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8" r:id="rId9"/>
    <p:sldId id="269" r:id="rId10"/>
    <p:sldId id="271" r:id="rId11"/>
    <p:sldId id="272" r:id="rId12"/>
    <p:sldId id="274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5B7AF1-DDB4-4AE7-98A7-4FE657F943B5}" type="datetimeFigureOut">
              <a:rPr lang="pt-PT" smtClean="0"/>
              <a:t>08/10/2015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2B28265-CF1A-41F9-B12D-ECA23461EA53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1085056"/>
          </a:xfrm>
        </p:spPr>
        <p:txBody>
          <a:bodyPr>
            <a:noAutofit/>
          </a:bodyPr>
          <a:lstStyle/>
          <a:p>
            <a:r>
              <a:rPr lang="pt-PT" sz="1500" dirty="0"/>
              <a:t>Centro de Estudos da População Economia e Sociedade </a:t>
            </a:r>
            <a:r>
              <a:rPr lang="pt-PT" sz="1500" dirty="0" smtClean="0"/>
              <a:t>– CEPESE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4705" y="1556793"/>
            <a:ext cx="6629400" cy="2889442"/>
          </a:xfrm>
        </p:spPr>
        <p:txBody>
          <a:bodyPr>
            <a:normAutofit/>
          </a:bodyPr>
          <a:lstStyle/>
          <a:p>
            <a:r>
              <a:rPr lang="pt-PT" b="1" dirty="0"/>
              <a:t> </a:t>
            </a:r>
            <a:r>
              <a:rPr lang="pt-PT" b="1" dirty="0" smtClean="0"/>
              <a:t>Interculturalidade </a:t>
            </a:r>
            <a:r>
              <a:rPr lang="pt-PT" b="1" dirty="0"/>
              <a:t>– Emigrantes Portugueses em </a:t>
            </a:r>
            <a:r>
              <a:rPr lang="pt-PT" b="1" dirty="0" smtClean="0"/>
              <a:t>Londres</a:t>
            </a:r>
            <a:r>
              <a:rPr lang="pt-PT" dirty="0"/>
              <a:t/>
            </a:r>
            <a:br>
              <a:rPr lang="pt-PT" dirty="0"/>
            </a:br>
            <a:endParaRPr lang="pt-PT" sz="900" dirty="0"/>
          </a:p>
        </p:txBody>
      </p:sp>
    </p:spTree>
    <p:extLst>
      <p:ext uri="{BB962C8B-B14F-4D97-AF65-F5344CB8AC3E}">
        <p14:creationId xmlns:p14="http://schemas.microsoft.com/office/powerpoint/2010/main" val="25313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t-PT" sz="3200" i="1" dirty="0" smtClean="0"/>
              <a:t>Perdem-se</a:t>
            </a:r>
            <a:r>
              <a:rPr lang="pt-PT" sz="3200" i="1" dirty="0"/>
              <a:t>, isto é, não querem obedecer aos pais porque os ingleses não obedecem. Os ingleses não obedecem, fazem o que querem, mas a gente tem que lutar. Não vocês não são ingleses são portuguesas, vocês vão obedecer-nos até... Porque a gente considera que a nossa cultura, apesar de tudo, é muito boa.</a:t>
            </a:r>
            <a:endParaRPr lang="pt-PT" sz="3200" dirty="0"/>
          </a:p>
          <a:p>
            <a:pPr marL="114300" indent="0" algn="just">
              <a:buNone/>
            </a:pPr>
            <a:endParaRPr lang="pt-PT" i="1" dirty="0" smtClean="0"/>
          </a:p>
          <a:p>
            <a:pPr marL="114300" indent="0" algn="just">
              <a:buNone/>
            </a:pPr>
            <a:endParaRPr lang="pt-PT" dirty="0"/>
          </a:p>
          <a:p>
            <a:pPr marL="114300" indent="0" algn="just">
              <a:buNone/>
            </a:pPr>
            <a:endParaRPr lang="pt-PT" dirty="0" smtClean="0"/>
          </a:p>
          <a:p>
            <a:pPr marL="114300" indent="0" algn="just">
              <a:buNone/>
            </a:pPr>
            <a:endParaRPr lang="pt-PT" dirty="0"/>
          </a:p>
          <a:p>
            <a:pPr algn="just">
              <a:buFontTx/>
              <a:buChar char="-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3596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PT" sz="3600" i="1" dirty="0" smtClean="0"/>
              <a:t>Nós </a:t>
            </a:r>
            <a:r>
              <a:rPr lang="pt-PT" sz="3600" i="1" dirty="0"/>
              <a:t>os portugueses temos uma maneira de ser e as pessoas dos países do Leste são pessoas como deve ser também. E têm uma cultura semelhante à nossa. </a:t>
            </a:r>
            <a:endParaRPr lang="pt-PT" sz="3600" i="1" dirty="0" smtClean="0"/>
          </a:p>
          <a:p>
            <a:pPr marL="114300" indent="0" algn="just">
              <a:buNone/>
            </a:pPr>
            <a:endParaRPr lang="pt-PT" dirty="0"/>
          </a:p>
          <a:p>
            <a:pPr marL="114300" indent="0" algn="just">
              <a:buNone/>
            </a:pPr>
            <a:r>
              <a:rPr lang="pt-PT" dirty="0" smtClean="0"/>
              <a:t>  </a:t>
            </a:r>
          </a:p>
          <a:p>
            <a:pPr marL="114300" indent="0" algn="just">
              <a:buNone/>
            </a:pPr>
            <a:endParaRPr lang="pt-PT" dirty="0"/>
          </a:p>
          <a:p>
            <a:pPr algn="just">
              <a:buFontTx/>
              <a:buChar char="-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6563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PT" i="1" dirty="0" smtClean="0"/>
              <a:t>…estamos </a:t>
            </a:r>
            <a:r>
              <a:rPr lang="pt-PT" i="1" dirty="0"/>
              <a:t>a falar de um homem que era multimilionário, metade daquela rua </a:t>
            </a:r>
            <a:r>
              <a:rPr lang="pt-PT" i="1" dirty="0" err="1"/>
              <a:t>High</a:t>
            </a:r>
            <a:r>
              <a:rPr lang="pt-PT" i="1" dirty="0"/>
              <a:t> </a:t>
            </a:r>
            <a:r>
              <a:rPr lang="pt-PT" i="1" dirty="0" err="1"/>
              <a:t>Road</a:t>
            </a:r>
            <a:r>
              <a:rPr lang="pt-PT" i="1" dirty="0"/>
              <a:t> em Luton era </a:t>
            </a:r>
            <a:r>
              <a:rPr lang="pt-PT" i="1" dirty="0" smtClean="0"/>
              <a:t>dele, … bom</a:t>
            </a:r>
            <a:r>
              <a:rPr lang="pt-PT" i="1" dirty="0"/>
              <a:t>, era uma trafulhice</a:t>
            </a:r>
            <a:r>
              <a:rPr lang="pt-PT" i="1" dirty="0" smtClean="0"/>
              <a:t>.</a:t>
            </a:r>
          </a:p>
          <a:p>
            <a:pPr marL="114300" indent="0" algn="just">
              <a:buNone/>
            </a:pPr>
            <a:endParaRPr lang="pt-PT" i="1" dirty="0" smtClean="0"/>
          </a:p>
          <a:p>
            <a:pPr marL="114300" indent="0" algn="just">
              <a:buNone/>
            </a:pPr>
            <a:r>
              <a:rPr lang="pt-PT" i="1" dirty="0" smtClean="0"/>
              <a:t>Está </a:t>
            </a:r>
            <a:r>
              <a:rPr lang="pt-PT" i="1" dirty="0"/>
              <a:t>a ver? A educação é </a:t>
            </a:r>
            <a:r>
              <a:rPr lang="pt-PT" i="1" dirty="0" smtClean="0"/>
              <a:t>extrema dos ingleses, </a:t>
            </a:r>
            <a:r>
              <a:rPr lang="pt-PT" i="1" dirty="0"/>
              <a:t>vêem que estamos a fazer uma entrevista e interrompem na hora… isto é fantástico</a:t>
            </a:r>
            <a:r>
              <a:rPr lang="pt-PT" dirty="0" smtClean="0"/>
              <a:t>….</a:t>
            </a:r>
          </a:p>
          <a:p>
            <a:pPr marL="114300" indent="0" algn="just">
              <a:buNone/>
            </a:pPr>
            <a:endParaRPr lang="pt-PT" dirty="0" smtClean="0"/>
          </a:p>
          <a:p>
            <a:pPr marL="114300" indent="0" algn="just">
              <a:buNone/>
            </a:pPr>
            <a:r>
              <a:rPr lang="pt-PT" dirty="0" smtClean="0"/>
              <a:t>…os madeirenses são piores..</a:t>
            </a:r>
            <a:endParaRPr lang="pt-PT" dirty="0"/>
          </a:p>
          <a:p>
            <a:pPr marL="114300" indent="0" algn="just">
              <a:buNone/>
            </a:pPr>
            <a:endParaRPr lang="pt-PT" dirty="0"/>
          </a:p>
          <a:p>
            <a:pPr marL="114300" indent="0" algn="just">
              <a:buNone/>
            </a:pPr>
            <a:endParaRPr lang="pt-PT" dirty="0" smtClean="0"/>
          </a:p>
          <a:p>
            <a:pPr marL="114300" indent="0" algn="just">
              <a:buNone/>
            </a:pPr>
            <a:endParaRPr lang="pt-PT" dirty="0"/>
          </a:p>
          <a:p>
            <a:pPr algn="just">
              <a:buFontTx/>
              <a:buChar char="-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8527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400" b="1" dirty="0" smtClean="0"/>
              <a:t>Interculturalidade </a:t>
            </a:r>
            <a:r>
              <a:rPr lang="pt-PT" sz="2400" b="1" dirty="0"/>
              <a:t>– Emigrantes Portugueses em </a:t>
            </a:r>
            <a:r>
              <a:rPr lang="pt-PT" sz="2400" b="1" dirty="0" smtClean="0"/>
              <a:t>Londres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PT" dirty="0" err="1"/>
              <a:t>P</a:t>
            </a:r>
            <a:r>
              <a:rPr lang="pt-PT" dirty="0" err="1" smtClean="0"/>
              <a:t>rojeto</a:t>
            </a:r>
            <a:r>
              <a:rPr lang="pt-PT" dirty="0" smtClean="0"/>
              <a:t> </a:t>
            </a:r>
            <a:r>
              <a:rPr lang="pt-PT" dirty="0"/>
              <a:t>“Empreendedorismo Emigrante Português em Londres, Nice, Mónaco e Andorra</a:t>
            </a:r>
            <a:r>
              <a:rPr lang="pt-PT" dirty="0" smtClean="0"/>
              <a:t>”</a:t>
            </a:r>
          </a:p>
          <a:p>
            <a:pPr marL="114300" indent="0" algn="ctr">
              <a:buNone/>
            </a:pPr>
            <a:r>
              <a:rPr lang="pt-PT" b="1" dirty="0" smtClean="0"/>
              <a:t>Cidade de Londres</a:t>
            </a:r>
          </a:p>
          <a:p>
            <a:pPr marL="114300" indent="0" algn="ctr">
              <a:buNone/>
            </a:pPr>
            <a:endParaRPr lang="pt-PT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184414"/>
            <a:ext cx="3722712" cy="285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1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 smtClean="0"/>
              <a:t>Interculturalidade </a:t>
            </a:r>
            <a:r>
              <a:rPr lang="pt-PT" sz="2400" b="1" dirty="0"/>
              <a:t>– Emigrantes Portugueses em </a:t>
            </a:r>
            <a:r>
              <a:rPr lang="pt-PT" sz="2400" b="1" dirty="0" smtClean="0"/>
              <a:t>Londres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PT" sz="3600" dirty="0" smtClean="0"/>
              <a:t>A relação que os </a:t>
            </a:r>
            <a:r>
              <a:rPr lang="pt-PT" sz="3600" dirty="0"/>
              <a:t>emigrantes portugueses, em </a:t>
            </a:r>
            <a:r>
              <a:rPr lang="pt-PT" sz="3600" dirty="0" smtClean="0"/>
              <a:t>Londres desenvolvem com outras culturas. </a:t>
            </a:r>
          </a:p>
          <a:p>
            <a:pPr marL="114300" indent="0" algn="just">
              <a:buNone/>
            </a:pPr>
            <a:endParaRPr lang="pt-PT" sz="3600" dirty="0" smtClean="0"/>
          </a:p>
          <a:p>
            <a:pPr marL="114300" indent="0" algn="just">
              <a:buNone/>
            </a:pPr>
            <a:r>
              <a:rPr lang="pt-PT" sz="3600" dirty="0" smtClean="0"/>
              <a:t>Esta </a:t>
            </a:r>
            <a:r>
              <a:rPr lang="pt-PT" sz="3600" dirty="0"/>
              <a:t>relação nem sempre é fluída, </a:t>
            </a:r>
            <a:r>
              <a:rPr lang="pt-PT" sz="3600" dirty="0" smtClean="0"/>
              <a:t>provocando </a:t>
            </a:r>
            <a:r>
              <a:rPr lang="pt-PT" sz="3600" dirty="0"/>
              <a:t>tensões dentro da própria família.</a:t>
            </a:r>
          </a:p>
          <a:p>
            <a:pPr marL="11430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7674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 smtClean="0"/>
              <a:t>Interculturalidade </a:t>
            </a:r>
            <a:r>
              <a:rPr lang="pt-PT" sz="2400" b="1" dirty="0"/>
              <a:t>– Emigrantes Portugueses em </a:t>
            </a:r>
            <a:r>
              <a:rPr lang="pt-PT" sz="2400" b="1" dirty="0" smtClean="0"/>
              <a:t>Londres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PT" b="1" dirty="0"/>
              <a:t>Todos os indivíduos se encontram profundamente ligados na e à vida social. </a:t>
            </a:r>
            <a:endParaRPr lang="pt-PT" b="1" dirty="0" smtClean="0"/>
          </a:p>
          <a:p>
            <a:pPr marL="114300" indent="0" algn="just">
              <a:buNone/>
            </a:pPr>
            <a:r>
              <a:rPr lang="pt-PT" dirty="0" smtClean="0"/>
              <a:t>Todos nos preocupamos com o que as outras pessoas possam pensar de nós</a:t>
            </a:r>
          </a:p>
          <a:p>
            <a:pPr marL="114300" indent="0" algn="just">
              <a:buNone/>
            </a:pPr>
            <a:r>
              <a:rPr lang="pt-PT" b="1" dirty="0" smtClean="0"/>
              <a:t>A </a:t>
            </a:r>
            <a:r>
              <a:rPr lang="pt-PT" b="1" dirty="0"/>
              <a:t>indiferença preocupa-nos, a simpatia cativa-nos e, por isso, percorremos o caminho de reanálise constante do nosso comportamento na busca de aprovação</a:t>
            </a:r>
            <a:r>
              <a:rPr lang="pt-PT" b="1" dirty="0" smtClean="0"/>
              <a:t>.</a:t>
            </a:r>
          </a:p>
          <a:p>
            <a:pPr marL="114300" indent="0" algn="just">
              <a:buNone/>
            </a:pPr>
            <a:r>
              <a:rPr lang="pt-PT" dirty="0"/>
              <a:t>Numa sociedade multicultural como aquela em que vivemos, o direito à diferença deve ombrear como o direito à igualdade </a:t>
            </a:r>
          </a:p>
          <a:p>
            <a:pPr marL="11430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857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800" dirty="0"/>
              <a:t>Hipótese 1 – Os pais rejeitam as influências culturais que afectam o conceito que têm de família</a:t>
            </a:r>
            <a:r>
              <a:rPr lang="pt-PT" sz="2800" dirty="0" smtClean="0"/>
              <a:t>.</a:t>
            </a:r>
            <a:endParaRPr lang="pt-PT" sz="2800" dirty="0"/>
          </a:p>
          <a:p>
            <a:endParaRPr lang="pt-PT" sz="2800" dirty="0"/>
          </a:p>
          <a:p>
            <a:r>
              <a:rPr lang="pt-PT" sz="2800" dirty="0"/>
              <a:t>Hipótese 2 – Os emigrantes aproximam-se e apoiam-se com mais facilidade em indivíduos com influências culturais que lhe parecem familiares</a:t>
            </a:r>
            <a:r>
              <a:rPr lang="pt-PT" dirty="0"/>
              <a:t>. </a:t>
            </a:r>
          </a:p>
          <a:p>
            <a:pPr marL="11430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082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t-PT" dirty="0"/>
          </a:p>
          <a:p>
            <a:pPr marL="114300" indent="0" algn="just">
              <a:buNone/>
            </a:pPr>
            <a:r>
              <a:rPr lang="pt-PT" dirty="0" smtClean="0"/>
              <a:t>. Primeira </a:t>
            </a:r>
            <a:r>
              <a:rPr lang="pt-PT" dirty="0"/>
              <a:t>e Terceira Cimeira de Chefes de Estado e de Governo dos Estados M</a:t>
            </a:r>
            <a:r>
              <a:rPr lang="pt-PT" dirty="0" smtClean="0"/>
              <a:t>embros. </a:t>
            </a:r>
          </a:p>
          <a:p>
            <a:pPr marL="114300" indent="0" algn="just">
              <a:buNone/>
            </a:pPr>
            <a:r>
              <a:rPr lang="pt-PT" dirty="0" smtClean="0"/>
              <a:t> </a:t>
            </a:r>
          </a:p>
          <a:p>
            <a:pPr marL="114300" indent="0" algn="just">
              <a:buNone/>
            </a:pPr>
            <a:r>
              <a:rPr lang="pt-PT" dirty="0"/>
              <a:t>. O Livro Branco sobre Diálogo Intercultural, o Conselho da Europa (</a:t>
            </a:r>
            <a:r>
              <a:rPr lang="pt-PT" dirty="0" smtClean="0"/>
              <a:t>2009)</a:t>
            </a:r>
          </a:p>
          <a:p>
            <a:pPr marL="114300" indent="0" algn="just">
              <a:buNone/>
            </a:pPr>
            <a:endParaRPr lang="pt-PT" dirty="0" smtClean="0"/>
          </a:p>
          <a:p>
            <a:pPr marL="114300" indent="0" algn="just">
              <a:buNone/>
            </a:pPr>
            <a:r>
              <a:rPr lang="pt-PT" dirty="0" smtClean="0"/>
              <a:t>. Ano </a:t>
            </a:r>
            <a:r>
              <a:rPr lang="pt-PT" dirty="0"/>
              <a:t>Internacional para a Aproximação das Culturas</a:t>
            </a:r>
            <a:r>
              <a:rPr lang="pt-PT" dirty="0" smtClean="0"/>
              <a:t>, 2010</a:t>
            </a:r>
          </a:p>
        </p:txBody>
      </p:sp>
    </p:spTree>
    <p:extLst>
      <p:ext uri="{BB962C8B-B14F-4D97-AF65-F5344CB8AC3E}">
        <p14:creationId xmlns:p14="http://schemas.microsoft.com/office/powerpoint/2010/main" val="37113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pt-PT" dirty="0" smtClean="0"/>
              <a:t>Mas o que </a:t>
            </a:r>
            <a:r>
              <a:rPr lang="pt-PT" dirty="0" err="1" smtClean="0"/>
              <a:t>afeta</a:t>
            </a:r>
            <a:r>
              <a:rPr lang="pt-PT" dirty="0" smtClean="0"/>
              <a:t> mais a coesão social?</a:t>
            </a:r>
          </a:p>
          <a:p>
            <a:pPr algn="just">
              <a:buFontTx/>
              <a:buChar char="-"/>
            </a:pPr>
            <a:endParaRPr lang="pt-PT" dirty="0" smtClean="0"/>
          </a:p>
          <a:p>
            <a:pPr algn="just">
              <a:buFontTx/>
              <a:buChar char="-"/>
            </a:pPr>
            <a:r>
              <a:rPr lang="pt-PT" dirty="0" smtClean="0"/>
              <a:t>A diversidade?</a:t>
            </a:r>
          </a:p>
          <a:p>
            <a:pPr algn="just">
              <a:buFontTx/>
              <a:buChar char="-"/>
            </a:pPr>
            <a:endParaRPr lang="pt-PT" dirty="0" smtClean="0"/>
          </a:p>
          <a:p>
            <a:pPr algn="just">
              <a:buFontTx/>
              <a:buChar char="-"/>
            </a:pPr>
            <a:r>
              <a:rPr lang="pt-PT" dirty="0" smtClean="0"/>
              <a:t>-A emigração?</a:t>
            </a:r>
          </a:p>
          <a:p>
            <a:pPr algn="just">
              <a:buFontTx/>
              <a:buChar char="-"/>
            </a:pPr>
            <a:endParaRPr lang="pt-PT" dirty="0" smtClean="0"/>
          </a:p>
          <a:p>
            <a:pPr algn="just">
              <a:buFontTx/>
              <a:buChar char="-"/>
            </a:pPr>
            <a:r>
              <a:rPr lang="pt-PT" dirty="0" smtClean="0"/>
              <a:t>Os </a:t>
            </a:r>
            <a:r>
              <a:rPr lang="pt-PT" dirty="0" err="1" smtClean="0"/>
              <a:t>fatores</a:t>
            </a:r>
            <a:r>
              <a:rPr lang="pt-PT" dirty="0" smtClean="0"/>
              <a:t> económicos?</a:t>
            </a:r>
          </a:p>
          <a:p>
            <a:pPr algn="just">
              <a:buFontTx/>
              <a:buChar char="-"/>
            </a:pPr>
            <a:endParaRPr lang="pt-PT" dirty="0" smtClean="0"/>
          </a:p>
          <a:p>
            <a:pPr algn="just">
              <a:buFontTx/>
              <a:buChar char="-"/>
            </a:pPr>
            <a:r>
              <a:rPr lang="pt-PT" dirty="0" smtClean="0"/>
              <a:t>Os </a:t>
            </a:r>
            <a:r>
              <a:rPr lang="pt-PT" dirty="0" err="1" smtClean="0"/>
              <a:t>fatores</a:t>
            </a:r>
            <a:r>
              <a:rPr lang="pt-PT" dirty="0" smtClean="0"/>
              <a:t> políticos?</a:t>
            </a:r>
          </a:p>
          <a:p>
            <a:pPr algn="just">
              <a:buFontTx/>
              <a:buChar char="-"/>
            </a:pPr>
            <a:endParaRPr lang="pt-PT" dirty="0" smtClean="0"/>
          </a:p>
          <a:p>
            <a:pPr algn="just">
              <a:buFontTx/>
              <a:buChar char="-"/>
            </a:pPr>
            <a:r>
              <a:rPr lang="pt-PT" dirty="0" smtClean="0"/>
              <a:t>Os </a:t>
            </a:r>
            <a:r>
              <a:rPr lang="pt-PT" dirty="0" err="1" smtClean="0"/>
              <a:t>fatores</a:t>
            </a:r>
            <a:r>
              <a:rPr lang="pt-PT" dirty="0" smtClean="0"/>
              <a:t> religiosos?</a:t>
            </a:r>
          </a:p>
          <a:p>
            <a:pPr algn="just">
              <a:buFontTx/>
              <a:buChar char="-"/>
            </a:pPr>
            <a:endParaRPr lang="pt-PT" dirty="0" smtClean="0"/>
          </a:p>
          <a:p>
            <a:pPr algn="just">
              <a:buFontTx/>
              <a:buChar char="-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3949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PT" i="1" dirty="0" smtClean="0"/>
              <a:t>…</a:t>
            </a:r>
            <a:r>
              <a:rPr lang="pt-PT" sz="3200" i="1" dirty="0" smtClean="0"/>
              <a:t>das </a:t>
            </a:r>
            <a:r>
              <a:rPr lang="pt-PT" sz="3200" i="1" dirty="0"/>
              <a:t>duas uma ou se é muito rico e consegue-se pôr os filhos numa escola </a:t>
            </a:r>
            <a:r>
              <a:rPr lang="pt-PT" sz="3200" i="1" dirty="0" smtClean="0"/>
              <a:t>privada</a:t>
            </a:r>
            <a:r>
              <a:rPr lang="pt-PT" sz="3200" i="1" dirty="0"/>
              <a:t>. Mas isso é não está ao alcance isso é para </a:t>
            </a:r>
            <a:r>
              <a:rPr lang="pt-PT" sz="3200" i="1" dirty="0" err="1"/>
              <a:t>Josés</a:t>
            </a:r>
            <a:r>
              <a:rPr lang="pt-PT" sz="3200" i="1" dirty="0"/>
              <a:t>, Mourinhos e </a:t>
            </a:r>
            <a:r>
              <a:rPr lang="pt-PT" sz="3200" i="1" dirty="0" err="1" smtClean="0"/>
              <a:t>etc</a:t>
            </a:r>
            <a:r>
              <a:rPr lang="pt-PT" sz="3200" i="1" dirty="0" smtClean="0"/>
              <a:t>, </a:t>
            </a:r>
            <a:r>
              <a:rPr lang="pt-PT" sz="3200" i="1" dirty="0"/>
              <a:t>caso contrário </a:t>
            </a:r>
            <a:r>
              <a:rPr lang="pt-PT" sz="3200" i="1" dirty="0" smtClean="0"/>
              <a:t>temos </a:t>
            </a:r>
            <a:r>
              <a:rPr lang="pt-PT" sz="3200" i="1" dirty="0"/>
              <a:t>que pôr numa escola </a:t>
            </a:r>
            <a:r>
              <a:rPr lang="pt-PT" sz="3200" i="1" dirty="0" smtClean="0"/>
              <a:t>pública, aí </a:t>
            </a:r>
            <a:r>
              <a:rPr lang="pt-PT" sz="3200" i="1" dirty="0"/>
              <a:t>não se controla</a:t>
            </a:r>
            <a:r>
              <a:rPr lang="pt-PT" sz="3200" i="1" dirty="0" smtClean="0"/>
              <a:t>...</a:t>
            </a:r>
          </a:p>
          <a:p>
            <a:pPr marL="114300" indent="0" algn="just">
              <a:buNone/>
            </a:pPr>
            <a:endParaRPr lang="pt-PT" dirty="0"/>
          </a:p>
          <a:p>
            <a:pPr marL="114300" indent="0" algn="just">
              <a:buNone/>
            </a:pPr>
            <a:endParaRPr lang="pt-PT" dirty="0" smtClean="0"/>
          </a:p>
          <a:p>
            <a:pPr marL="114300" indent="0" algn="just">
              <a:buNone/>
            </a:pPr>
            <a:endParaRPr lang="pt-PT" dirty="0"/>
          </a:p>
          <a:p>
            <a:pPr algn="just">
              <a:buFontTx/>
              <a:buChar char="-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971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“Interculturalidade – Emigrantes Portugueses em Londres”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PT" sz="3600" i="1" dirty="0" smtClean="0"/>
              <a:t>… deparamo-nos </a:t>
            </a:r>
            <a:r>
              <a:rPr lang="pt-PT" sz="3600" i="1" dirty="0"/>
              <a:t>que ás vezes os nossos filhos como passam o dia todo na escola  vêm com certos costumes que nós temos que batalhar muito nisso </a:t>
            </a:r>
            <a:r>
              <a:rPr lang="pt-PT" sz="3600" i="1" dirty="0" smtClean="0"/>
              <a:t>para </a:t>
            </a:r>
            <a:r>
              <a:rPr lang="pt-PT" sz="3600" i="1" dirty="0"/>
              <a:t>eles a partir do momento em que passa a ser normal, </a:t>
            </a:r>
            <a:r>
              <a:rPr lang="pt-PT" sz="3600" i="1" dirty="0" smtClean="0"/>
              <a:t>não, é, </a:t>
            </a:r>
            <a:r>
              <a:rPr lang="pt-PT" sz="3600" i="1" dirty="0"/>
              <a:t>nós temos que os fazer entender que é anormal …</a:t>
            </a:r>
            <a:endParaRPr lang="pt-PT" sz="3600" dirty="0"/>
          </a:p>
          <a:p>
            <a:pPr marL="114300" indent="0" algn="just">
              <a:buNone/>
            </a:pPr>
            <a:endParaRPr lang="pt-PT" sz="3600" i="1" dirty="0" smtClean="0"/>
          </a:p>
          <a:p>
            <a:pPr marL="114300" indent="0" algn="just">
              <a:buNone/>
            </a:pPr>
            <a:endParaRPr lang="pt-PT" sz="3600" dirty="0"/>
          </a:p>
          <a:p>
            <a:pPr marL="114300" indent="0" algn="just">
              <a:buNone/>
            </a:pPr>
            <a:endParaRPr lang="pt-PT" sz="3600" dirty="0" smtClean="0"/>
          </a:p>
          <a:p>
            <a:pPr marL="114300" indent="0" algn="just">
              <a:buNone/>
            </a:pPr>
            <a:endParaRPr lang="pt-PT" sz="3600" dirty="0"/>
          </a:p>
          <a:p>
            <a:pPr algn="just">
              <a:buFontTx/>
              <a:buChar char="-"/>
            </a:pP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271099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ário">
  <a:themeElements>
    <a:clrScheme name="Boticá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á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á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518</TotalTime>
  <Words>581</Words>
  <Application>Microsoft Office PowerPoint</Application>
  <PresentationFormat>Apresentação no Ecrã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Boticário</vt:lpstr>
      <vt:lpstr> Interculturalidade – Emigrantes Portugueses em Londres </vt:lpstr>
      <vt:lpstr>Interculturalidade – Emigrantes Portugueses em Londres</vt:lpstr>
      <vt:lpstr>Interculturalidade – Emigrantes Portugueses em Londres</vt:lpstr>
      <vt:lpstr>Interculturalidade – Emigrantes Portugueses em Londres</vt:lpstr>
      <vt:lpstr>“Interculturalidade – Emigrantes Portugueses em Londres”</vt:lpstr>
      <vt:lpstr>“Interculturalidade – Emigrantes Portugueses em Londres”</vt:lpstr>
      <vt:lpstr>“Interculturalidade – Emigrantes Portugueses em Londres”</vt:lpstr>
      <vt:lpstr>“Interculturalidade – Emigrantes Portugueses em Londres”</vt:lpstr>
      <vt:lpstr>“Interculturalidade – Emigrantes Portugueses em Londres”</vt:lpstr>
      <vt:lpstr>“Interculturalidade – Emigrantes Portugueses em Londres”</vt:lpstr>
      <vt:lpstr>“Interculturalidade – Emigrantes Portugueses em Londres”</vt:lpstr>
      <vt:lpstr>“Interculturalidade – Emigrantes Portugueses em Londres”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“Interculturalidade – Emigrantes Portugueses em Londres”</dc:title>
  <dc:creator>CEPESE</dc:creator>
  <cp:lastModifiedBy>Paulo</cp:lastModifiedBy>
  <cp:revision>37</cp:revision>
  <dcterms:created xsi:type="dcterms:W3CDTF">2015-01-22T17:04:40Z</dcterms:created>
  <dcterms:modified xsi:type="dcterms:W3CDTF">2015-10-08T12:22:48Z</dcterms:modified>
</cp:coreProperties>
</file>